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4" r:id="rId3"/>
    <p:sldId id="265" r:id="rId4"/>
    <p:sldId id="268" r:id="rId5"/>
    <p:sldId id="256" r:id="rId6"/>
    <p:sldId id="258" r:id="rId7"/>
    <p:sldId id="257" r:id="rId8"/>
    <p:sldId id="260" r:id="rId9"/>
    <p:sldId id="263" r:id="rId10"/>
    <p:sldId id="261" r:id="rId11"/>
    <p:sldId id="262" r:id="rId12"/>
    <p:sldId id="259" r:id="rId13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es Tibedo" initials="CT" lastIdx="6" clrIdx="0">
    <p:extLst>
      <p:ext uri="{19B8F6BF-5375-455C-9EA6-DF929625EA0E}">
        <p15:presenceInfo xmlns:p15="http://schemas.microsoft.com/office/powerpoint/2012/main" userId="Charles Tibed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60"/>
  </p:normalViewPr>
  <p:slideViewPr>
    <p:cSldViewPr>
      <p:cViewPr varScale="1">
        <p:scale>
          <a:sx n="81" d="100"/>
          <a:sy n="81" d="100"/>
        </p:scale>
        <p:origin x="17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9EA2-40B2-4D72-BD72-E6F541C532D1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65B7-493D-4DFF-BDB2-C2B1FE2193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9EA2-40B2-4D72-BD72-E6F541C532D1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65B7-493D-4DFF-BDB2-C2B1FE2193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9EA2-40B2-4D72-BD72-E6F541C532D1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65B7-493D-4DFF-BDB2-C2B1FE2193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9EA2-40B2-4D72-BD72-E6F541C532D1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65B7-493D-4DFF-BDB2-C2B1FE2193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9EA2-40B2-4D72-BD72-E6F541C532D1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65B7-493D-4DFF-BDB2-C2B1FE2193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9EA2-40B2-4D72-BD72-E6F541C532D1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65B7-493D-4DFF-BDB2-C2B1FE2193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9EA2-40B2-4D72-BD72-E6F541C532D1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65B7-493D-4DFF-BDB2-C2B1FE2193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9EA2-40B2-4D72-BD72-E6F541C532D1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65B7-493D-4DFF-BDB2-C2B1FE2193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9EA2-40B2-4D72-BD72-E6F541C532D1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65B7-493D-4DFF-BDB2-C2B1FE2193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9EA2-40B2-4D72-BD72-E6F541C532D1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65B7-493D-4DFF-BDB2-C2B1FE2193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9EA2-40B2-4D72-BD72-E6F541C532D1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65B7-493D-4DFF-BDB2-C2B1FE2193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C9EA2-40B2-4D72-BD72-E6F541C532D1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965B7-493D-4DFF-BDB2-C2B1FE2193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JBCanWJD0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5300" y="2174122"/>
            <a:ext cx="8153400" cy="4308872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THE CHALLENGE</a:t>
            </a:r>
          </a:p>
          <a:p>
            <a:r>
              <a:rPr lang="en-US" sz="1400" b="1" dirty="0"/>
              <a:t>Create a new invention that helps provide access to healthy food for everyone, everywhere, every day. </a:t>
            </a:r>
          </a:p>
          <a:p>
            <a:endParaRPr lang="en-US" sz="1400" b="1" dirty="0"/>
          </a:p>
          <a:p>
            <a:pPr algn="ctr"/>
            <a:r>
              <a:rPr lang="en-US" b="1" dirty="0"/>
              <a:t>HOW TO ENTER</a:t>
            </a:r>
          </a:p>
          <a:p>
            <a:r>
              <a:rPr lang="en-US" sz="1400" b="1" dirty="0"/>
              <a:t>Learn about and follow the Invention It Challenge process to create your invention. To enter, you'll submit a video </a:t>
            </a:r>
            <a:r>
              <a:rPr lang="en-US" sz="1400" b="1"/>
              <a:t>or PPT of </a:t>
            </a:r>
            <a:r>
              <a:rPr lang="en-US" sz="1400" b="1" dirty="0"/>
              <a:t>your invention journey to become eligible to win amazing prizes! </a:t>
            </a:r>
          </a:p>
          <a:p>
            <a:endParaRPr lang="en-US" sz="1400" b="1" dirty="0"/>
          </a:p>
          <a:p>
            <a:pPr algn="ctr"/>
            <a:r>
              <a:rPr lang="en-US" sz="1400" b="1" u="sng" dirty="0"/>
              <a:t>How to Use this Submission Template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/>
              <a:t>As you complete each of the 7 steps of the Invention Process, </a:t>
            </a:r>
            <a:r>
              <a:rPr lang="en-US" sz="1400" b="1" i="1" dirty="0">
                <a:solidFill>
                  <a:srgbClr val="92D050"/>
                </a:solidFill>
              </a:rPr>
              <a:t>document</a:t>
            </a:r>
            <a:r>
              <a:rPr lang="en-US" sz="1400" b="1" i="1" dirty="0"/>
              <a:t> </a:t>
            </a:r>
            <a:r>
              <a:rPr lang="en-US" sz="1400" b="1" dirty="0"/>
              <a:t>your work by taking notes, making drawings, taking pictures, and making video and audio recordings.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/>
              <a:t>When you have all of your documentation gathered, </a:t>
            </a:r>
            <a:r>
              <a:rPr lang="en-US" sz="1400" b="1" i="1" dirty="0">
                <a:solidFill>
                  <a:srgbClr val="92D050"/>
                </a:solidFill>
              </a:rPr>
              <a:t>insert or embed </a:t>
            </a:r>
            <a:r>
              <a:rPr lang="en-US" sz="1400" b="1" dirty="0"/>
              <a:t>your notes, drawings, pictures, audio, and video recordings into the appropriate slide.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400" b="1" dirty="0"/>
              <a:t>Do not use hyperlinks to videos posted online. Instead, insert or embed the video directly into this template from your computer.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400" b="1" dirty="0"/>
              <a:t>Do not use your last name in any text area, picture, drawing, audio, or video.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400" b="1" dirty="0"/>
              <a:t>Do not include information in the NOTES sections as it will not be reviewed by judges.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>
                <a:solidFill>
                  <a:schemeClr val="tx1"/>
                </a:solidFill>
              </a:rPr>
              <a:t>Review</a:t>
            </a:r>
            <a:r>
              <a:rPr lang="en-US" sz="1400" b="1" dirty="0"/>
              <a:t> each slide of this template to </a:t>
            </a:r>
            <a:r>
              <a:rPr lang="en-US" sz="1400" b="1" i="1" dirty="0">
                <a:solidFill>
                  <a:srgbClr val="92D050"/>
                </a:solidFill>
              </a:rPr>
              <a:t>make sure you have included all of your documentation</a:t>
            </a:r>
            <a:r>
              <a:rPr lang="en-US" sz="1400" b="1" dirty="0"/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>
                <a:solidFill>
                  <a:schemeClr val="tx1"/>
                </a:solidFill>
              </a:rPr>
              <a:t>Invite your peers, family, and teacher to </a:t>
            </a:r>
            <a:r>
              <a:rPr lang="en-US" sz="1400" b="1" i="1" dirty="0">
                <a:solidFill>
                  <a:srgbClr val="92D050"/>
                </a:solidFill>
              </a:rPr>
              <a:t>review your entry </a:t>
            </a:r>
            <a:r>
              <a:rPr lang="en-US" sz="1400" b="1" dirty="0">
                <a:solidFill>
                  <a:schemeClr val="tx1"/>
                </a:solidFill>
              </a:rPr>
              <a:t>and recommend improvements. Make any necessary changes before submitting your final entry. </a:t>
            </a:r>
            <a:endParaRPr lang="en-US" sz="1400" dirty="0">
              <a:solidFill>
                <a:srgbClr val="92D05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95300" y="6482994"/>
            <a:ext cx="8115300" cy="328767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Please delete this slide before you finalize and submit your invention presentation!</a:t>
            </a:r>
          </a:p>
        </p:txBody>
      </p:sp>
      <p:pic>
        <p:nvPicPr>
          <p:cNvPr id="3" name="Picture 2" descr="A picture containing food&#10;&#10;Description automatically generated">
            <a:extLst>
              <a:ext uri="{FF2B5EF4-FFF2-40B4-BE49-F238E27FC236}">
                <a16:creationId xmlns:a16="http://schemas.microsoft.com/office/drawing/2014/main" id="{434AEDD7-75A6-4644-A3D4-B4F89D41FD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9312"/>
            <a:ext cx="9144000" cy="191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122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y 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41266"/>
            <a:ext cx="1295400" cy="12501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41266"/>
            <a:ext cx="7086600" cy="1077934"/>
          </a:xfrm>
        </p:spPr>
        <p:txBody>
          <a:bodyPr>
            <a:noAutofit/>
          </a:bodyPr>
          <a:lstStyle/>
          <a:p>
            <a:pPr algn="l"/>
            <a:r>
              <a:rPr lang="en-US" sz="2400" b="1" dirty="0"/>
              <a:t>Test your invention. Document how well it works. Share the ideas others provided about how it could be improved.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434" y="109009"/>
            <a:ext cx="7448366" cy="1338791"/>
          </a:xfrm>
        </p:spPr>
        <p:txBody>
          <a:bodyPr>
            <a:noAutofit/>
          </a:bodyPr>
          <a:lstStyle/>
          <a:p>
            <a:pPr algn="l"/>
            <a:r>
              <a:rPr lang="en-US" sz="2400" b="1" dirty="0"/>
              <a:t>Improve your invention by modifying it based on tests you did, your ideas and feedback you received. Document exactly what you changed to improve your invention.</a:t>
            </a:r>
          </a:p>
        </p:txBody>
      </p:sp>
      <p:pic>
        <p:nvPicPr>
          <p:cNvPr id="4" name="Picture 3" descr="tweak 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09009"/>
            <a:ext cx="1467034" cy="101466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1"/>
            <a:ext cx="7505700" cy="1447799"/>
          </a:xfrm>
        </p:spPr>
        <p:txBody>
          <a:bodyPr>
            <a:noAutofit/>
          </a:bodyPr>
          <a:lstStyle/>
          <a:p>
            <a:pPr algn="l"/>
            <a:r>
              <a:rPr lang="en-US" sz="2400" b="1" dirty="0"/>
              <a:t>Market your invention to older adults, clearly explaining how the invention benefits them.</a:t>
            </a:r>
            <a:br>
              <a:rPr lang="en-US" sz="2800" b="1" dirty="0"/>
            </a:br>
            <a:endParaRPr lang="en-US" sz="2800" dirty="0"/>
          </a:p>
        </p:txBody>
      </p:sp>
      <p:pic>
        <p:nvPicPr>
          <p:cNvPr id="4" name="Picture 3" descr="sell 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68277"/>
            <a:ext cx="1219200" cy="108921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7700" y="2057517"/>
            <a:ext cx="8001000" cy="461665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Things to think about as you complete your submission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533400" y="6437025"/>
            <a:ext cx="8115300" cy="328767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Please delete this slide before you finalize and submit your invention presentation!</a:t>
            </a:r>
          </a:p>
        </p:txBody>
      </p:sp>
      <p:pic>
        <p:nvPicPr>
          <p:cNvPr id="5" name="Picture 4" descr="A picture containing food&#10;&#10;Description automatically generated">
            <a:extLst>
              <a:ext uri="{FF2B5EF4-FFF2-40B4-BE49-F238E27FC236}">
                <a16:creationId xmlns:a16="http://schemas.microsoft.com/office/drawing/2014/main" id="{0F72C84B-1E8C-4A9C-9880-A06C1EA87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863"/>
            <a:ext cx="9144000" cy="191965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C7A97AA-9EA1-401A-B91D-6FB48C8148EA}"/>
              </a:ext>
            </a:extLst>
          </p:cNvPr>
          <p:cNvSpPr txBox="1"/>
          <p:nvPr/>
        </p:nvSpPr>
        <p:spPr>
          <a:xfrm>
            <a:off x="381000" y="2655834"/>
            <a:ext cx="8382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/>
              <a:t>Use the Scoring Guide on slides 3 and 4 to evaluate your entry and decide where it can be improved.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/>
              <a:t>Document! Document! Document! As you go through each of the 7 steps of the Invention Process, make sure you have resources available to help you document your progress: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400" b="1" dirty="0"/>
              <a:t>Use the Student Guide or a notebook to take notes.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400" b="1" dirty="0"/>
              <a:t>Use a camera, tablet, or phone to take pictures, or record audio and video.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/>
              <a:t>Review this </a:t>
            </a:r>
            <a:r>
              <a:rPr lang="en-US" sz="1400" b="1" dirty="0">
                <a:hlinkClick r:id="rId3"/>
              </a:rPr>
              <a:t>Power Point Tutorial </a:t>
            </a:r>
            <a:r>
              <a:rPr lang="en-US" sz="1400" b="1" dirty="0"/>
              <a:t>to understand how to insert/embed videos into this template.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/>
              <a:t>Use the timeline below to help you plan when you will accomplish your goals. </a:t>
            </a:r>
            <a:endParaRPr lang="en-US" sz="1400" dirty="0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1805F167-37F8-4E79-879C-78274E35B6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4800483"/>
            <a:ext cx="9144000" cy="1636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566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533400" y="6437025"/>
            <a:ext cx="8115300" cy="328767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Please delete this slide before you finalize and submit your invention presentation!</a:t>
            </a:r>
          </a:p>
        </p:txBody>
      </p:sp>
      <p:pic>
        <p:nvPicPr>
          <p:cNvPr id="3" name="Picture 2" descr="A picture containing food&#10;&#10;Description automatically generated">
            <a:extLst>
              <a:ext uri="{FF2B5EF4-FFF2-40B4-BE49-F238E27FC236}">
                <a16:creationId xmlns:a16="http://schemas.microsoft.com/office/drawing/2014/main" id="{505AD939-03D7-465A-BDC5-D6EF22E63B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19654"/>
          </a:xfrm>
          <a:prstGeom prst="rect">
            <a:avLst/>
          </a:prstGeom>
        </p:spPr>
      </p:pic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0503AA85-0AD6-48F2-94B7-9362569D4A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199" y="1677033"/>
            <a:ext cx="6153602" cy="475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980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533400" y="6437025"/>
            <a:ext cx="8115300" cy="328767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Please delete this slide before you finalize and submit your invention presentation!</a:t>
            </a:r>
          </a:p>
        </p:txBody>
      </p:sp>
      <p:pic>
        <p:nvPicPr>
          <p:cNvPr id="3" name="Picture 2" descr="A picture containing food&#10;&#10;Description automatically generated">
            <a:extLst>
              <a:ext uri="{FF2B5EF4-FFF2-40B4-BE49-F238E27FC236}">
                <a16:creationId xmlns:a16="http://schemas.microsoft.com/office/drawing/2014/main" id="{505AD939-03D7-465A-BDC5-D6EF22E63B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196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503AA85-0AD6-48F2-94B7-9362569D4A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95199" y="1681558"/>
            <a:ext cx="6153602" cy="4750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734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Title of Your Invention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4876800"/>
            <a:ext cx="6400800" cy="1752600"/>
          </a:xfrm>
        </p:spPr>
        <p:txBody>
          <a:bodyPr/>
          <a:lstStyle/>
          <a:p>
            <a:pPr algn="r"/>
            <a:r>
              <a:rPr lang="en-US" dirty="0"/>
              <a:t>First Name, Last Initial</a:t>
            </a:r>
          </a:p>
          <a:p>
            <a:pPr algn="r"/>
            <a:r>
              <a:rPr lang="en-US" dirty="0"/>
              <a:t>Age</a:t>
            </a:r>
          </a:p>
          <a:p>
            <a:pPr algn="r"/>
            <a:r>
              <a:rPr lang="en-US" dirty="0"/>
              <a:t>State or Country</a:t>
            </a:r>
          </a:p>
        </p:txBody>
      </p:sp>
      <p:pic>
        <p:nvPicPr>
          <p:cNvPr id="5" name="Picture 4" descr="https://encrypted-tbn0.gstatic.com/images?q=tbn:ANd9GcRyevR4EySYG43bd8-MF1EE922MrXP6OWsKh4yW0AyVToab73Ji"/>
          <p:cNvPicPr/>
          <p:nvPr/>
        </p:nvPicPr>
        <p:blipFill>
          <a:blip r:embed="rId2" cstate="print"/>
          <a:srcRect b="21780"/>
          <a:stretch>
            <a:fillRect/>
          </a:stretch>
        </p:blipFill>
        <p:spPr bwMode="auto">
          <a:xfrm>
            <a:off x="228600" y="181401"/>
            <a:ext cx="2566255" cy="935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567" y="429192"/>
            <a:ext cx="1447800" cy="592929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44" y="1168476"/>
            <a:ext cx="1143000" cy="58610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ink 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" y="228600"/>
            <a:ext cx="1303020" cy="11109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2796"/>
            <a:ext cx="7629826" cy="11430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/>
              <a:t>Describe a specific way you can help increase access to healthy food for everyone, everywhere, every day.  Give detailed information about the need and how your invention meets the need.</a:t>
            </a:r>
            <a:endParaRPr lang="en-US" sz="1200" b="1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4CCA6-48C0-4EBB-A7B6-69C48CC77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600000"/>
    </mc:Choice>
    <mc:Fallback>
      <p:transition spd="slow" advClick="0" advTm="360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xplore 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29540"/>
            <a:ext cx="1367028" cy="1165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5628" y="152400"/>
            <a:ext cx="7091172" cy="11430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/>
              <a:t>Describe what other inventors have done to try and meet the need. How does your invention build on other inventions? What have you done that is new?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ketch 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52400"/>
            <a:ext cx="1220076" cy="10366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543799" cy="1265238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b="1" dirty="0"/>
              <a:t>Draw pictures and diagrams to show your invention and how it might work. Label the parts in </a:t>
            </a:r>
            <a:r>
              <a:rPr lang="en-US" sz="2700" b="1"/>
              <a:t>your drawing.</a:t>
            </a:r>
            <a:br>
              <a:rPr lang="en-US" sz="3200" b="1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9232" y="192936"/>
            <a:ext cx="7047568" cy="1102463"/>
          </a:xfrm>
        </p:spPr>
        <p:txBody>
          <a:bodyPr>
            <a:noAutofit/>
          </a:bodyPr>
          <a:lstStyle/>
          <a:p>
            <a:pPr algn="l"/>
            <a:r>
              <a:rPr lang="en-US" sz="2400" b="1" dirty="0"/>
              <a:t>Build your prototype or model of your invention to bring your idea to life. Share pictures or video of the process and the resulting prototype.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reate 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92937"/>
            <a:ext cx="1410632" cy="110246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16866</TotalTime>
  <Words>584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Title of Your Invention</vt:lpstr>
      <vt:lpstr>Describe a specific way you can help increase access to healthy food for everyone, everywhere, every day.  Give detailed information about the need and how your invention meets the need.</vt:lpstr>
      <vt:lpstr>Describe what other inventors have done to try and meet the need. How does your invention build on other inventions? What have you done that is new?</vt:lpstr>
      <vt:lpstr>Draw pictures and diagrams to show your invention and how it might work. Label the parts in your drawing. </vt:lpstr>
      <vt:lpstr>Build your prototype or model of your invention to bring your idea to life. Share pictures or video of the process and the resulting prototype. </vt:lpstr>
      <vt:lpstr>Test your invention. Document how well it works. Share the ideas others provided about how it could be improved. </vt:lpstr>
      <vt:lpstr>Improve your invention by modifying it based on tests you did, your ideas and feedback you received. Document exactly what you changed to improve your invention.</vt:lpstr>
      <vt:lpstr>Market your invention to older adults, clearly explaining how the invention benefits them. </vt:lpstr>
    </vt:vector>
  </TitlesOfParts>
  <Manager/>
  <Company>Microsoft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Invention Challenge #</dc:title>
  <dc:subject/>
  <dc:creator>auchter</dc:creator>
  <cp:keywords/>
  <dc:description/>
  <cp:lastModifiedBy>Charles Tibedo</cp:lastModifiedBy>
  <cp:revision>62</cp:revision>
  <dcterms:created xsi:type="dcterms:W3CDTF">2012-09-16T01:56:06Z</dcterms:created>
  <dcterms:modified xsi:type="dcterms:W3CDTF">2019-10-28T12:33:22Z</dcterms:modified>
  <cp:category/>
</cp:coreProperties>
</file>